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72" y="8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B324B-D668-4206-86A9-2C3A438F5346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F2DBC-C29A-41A3-A764-9A319FE13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9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6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6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2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7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5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F636-1A0E-4026-97BD-825B9D250ABB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7C5AF-D88D-4FF8-A697-C3F46413C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803" y="76200"/>
            <a:ext cx="644399" cy="7861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757" y="1028166"/>
            <a:ext cx="5091332" cy="438090"/>
          </a:xfrm>
        </p:spPr>
        <p:txBody>
          <a:bodyPr>
            <a:noAutofit/>
          </a:bodyPr>
          <a:lstStyle/>
          <a:p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B Yekan" pitchFamily="2" charset="-78"/>
              </a:rPr>
              <a:t>فرم درخواست نمايندگي فروش و خدمات پس از فروش محصولات آلزان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0825" y="166391"/>
            <a:ext cx="3308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   شرکت صنايع گرمايشي آلزان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Davat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95899" y="1676400"/>
            <a:ext cx="1346713" cy="152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نام و نام خانوادگي:</a:t>
            </a:r>
            <a:endParaRPr lang="en-US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88759" y="1600199"/>
            <a:ext cx="1499113" cy="304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تاريخ تولد:</a:t>
            </a:r>
            <a:endParaRPr lang="en-US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65788" y="1600199"/>
            <a:ext cx="1499113" cy="304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محل سکونت : </a:t>
            </a:r>
            <a:endParaRPr lang="en-US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3622" y="1600199"/>
            <a:ext cx="1499113" cy="304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محل تولد:</a:t>
            </a:r>
            <a:endParaRPr lang="en-US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555" y="1904998"/>
            <a:ext cx="6613981" cy="371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آيا تا به حال در زمينه </a:t>
            </a:r>
            <a:r>
              <a:rPr lang="fa-IR" sz="1100" u="sng" dirty="0" smtClean="0">
                <a:latin typeface="Arial Narrow" pitchFamily="34" charset="0"/>
                <a:cs typeface="B Yekan" pitchFamily="2" charset="-78"/>
              </a:rPr>
              <a:t>فروش</a:t>
            </a:r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 سيستمهاي گرمايشي فعاليتي داشته ايد؟    بله             (به مدت       سال)                    خير</a:t>
            </a:r>
            <a:endParaRPr lang="en-US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28925" y="2286021"/>
            <a:ext cx="3813689" cy="304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رادياتور                پکيج گرمايشي                    مشعل</a:t>
            </a:r>
            <a:endParaRPr lang="en-US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93621" y="2581163"/>
            <a:ext cx="6375915" cy="771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آيا تا به حال در زمينه </a:t>
            </a:r>
            <a:r>
              <a:rPr lang="fa-IR" sz="1100" u="sng" dirty="0" smtClean="0">
                <a:latin typeface="Arial Narrow" pitchFamily="34" charset="0"/>
                <a:cs typeface="B Yekan" pitchFamily="2" charset="-78"/>
              </a:rPr>
              <a:t>نصب و تعميرات </a:t>
            </a:r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سيستم هاي گرمايشي فعاليتي داشته ايد؟  بله          (به مدت      </a:t>
            </a:r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سال</a:t>
            </a:r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)          خير</a:t>
            </a: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رادياتور         (به تعداد......بلوک) , پکيج گرمايشي          (به </a:t>
            </a:r>
            <a:r>
              <a:rPr lang="fa-IR" sz="1100" dirty="0">
                <a:latin typeface="Arial Narrow" pitchFamily="34" charset="0"/>
                <a:cs typeface="B Yekan" pitchFamily="2" charset="-78"/>
              </a:rPr>
              <a:t>تعداد </a:t>
            </a:r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...... </a:t>
            </a:r>
            <a:r>
              <a:rPr lang="fa-IR" sz="1100" dirty="0">
                <a:latin typeface="Arial Narrow" pitchFamily="34" charset="0"/>
                <a:cs typeface="B Yekan" pitchFamily="2" charset="-78"/>
              </a:rPr>
              <a:t>دستگاه</a:t>
            </a:r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) , مشعل         (به </a:t>
            </a:r>
            <a:r>
              <a:rPr lang="fa-IR" sz="1100" dirty="0">
                <a:latin typeface="Arial Narrow" pitchFamily="34" charset="0"/>
                <a:cs typeface="B Yekan" pitchFamily="2" charset="-78"/>
              </a:rPr>
              <a:t>تعداد </a:t>
            </a:r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...... </a:t>
            </a:r>
            <a:r>
              <a:rPr lang="fa-IR" sz="1100" dirty="0">
                <a:latin typeface="Arial Narrow" pitchFamily="34" charset="0"/>
                <a:cs typeface="B Yekan" pitchFamily="2" charset="-78"/>
              </a:rPr>
              <a:t>دستگاه</a:t>
            </a:r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)</a:t>
            </a:r>
            <a:endParaRPr lang="en-US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3621" y="2966651"/>
            <a:ext cx="6375915" cy="42672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مدرک فني حرفه اي يا تحصيلات دانشگاهي در اين زمينه داريد؟</a:t>
            </a: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قبلا با چه شرکتهاي توليدي و يا توزيع اقلام تاسيساتي کار ميکرديد؟</a:t>
            </a: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از چه طريق با شرکت صنايع گرمايشي آلزان آشنا شديد؟</a:t>
            </a: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آدرس کامل فروشگاه/شرکت : </a:t>
            </a: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endParaRPr lang="fa-IR" sz="1100" dirty="0">
              <a:latin typeface="Arial Narrow" pitchFamily="34" charset="0"/>
              <a:cs typeface="B Yekan" pitchFamily="2" charset="-78"/>
            </a:endParaRP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endParaRPr lang="fa-IR" sz="1100" dirty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نام و مشخصات کامل 3 نفر ضامن معتبر و شناخته شده در زمينه تاسيسات را ذکر کنيد: (در صورت داشتن) </a:t>
            </a:r>
            <a:endParaRPr lang="fa-IR" sz="1100" dirty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1-</a:t>
            </a: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2-</a:t>
            </a: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3-</a:t>
            </a: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شماره تلفن همراه/منزل/فروشگاه/شرکت:</a:t>
            </a: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endParaRPr lang="fa-IR" sz="1100" dirty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شماره حساب بانکي جهت استعلام کارکرد حساب:</a:t>
            </a:r>
          </a:p>
          <a:p>
            <a:pPr algn="r"/>
            <a:endParaRPr lang="fa-IR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1921" y="628056"/>
            <a:ext cx="2735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SANAYEH GARMAYESHI CO.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6200" y="168940"/>
            <a:ext cx="1499113" cy="826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تاريخ :</a:t>
            </a:r>
          </a:p>
          <a:p>
            <a:pPr algn="r"/>
            <a:endParaRPr lang="fa-IR" sz="1100" dirty="0" smtClean="0">
              <a:latin typeface="Arial Narrow" pitchFamily="34" charset="0"/>
              <a:cs typeface="B Yekan" pitchFamily="2" charset="-78"/>
            </a:endParaRPr>
          </a:p>
          <a:p>
            <a:pPr algn="r"/>
            <a:r>
              <a:rPr lang="fa-IR" sz="1100" dirty="0" smtClean="0">
                <a:latin typeface="Arial Narrow" pitchFamily="34" charset="0"/>
                <a:cs typeface="B Yekan" pitchFamily="2" charset="-78"/>
              </a:rPr>
              <a:t>شماره:</a:t>
            </a:r>
            <a:endParaRPr lang="en-US" sz="1100" dirty="0">
              <a:latin typeface="Arial Narrow" pitchFamily="34" charset="0"/>
              <a:cs typeface="B Yeka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5471" y="8610600"/>
            <a:ext cx="670967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050" dirty="0" smtClean="0">
                <a:cs typeface="Badr" pitchFamily="2" charset="-78"/>
              </a:rPr>
              <a:t>_______________________________________________________________________________________________</a:t>
            </a:r>
            <a:r>
              <a:rPr lang="en-US" sz="1050" dirty="0" smtClean="0">
                <a:cs typeface="Badr" pitchFamily="2" charset="-78"/>
              </a:rPr>
              <a:t>  </a:t>
            </a:r>
            <a:endParaRPr lang="fa-IR" sz="1050" dirty="0" smtClean="0">
              <a:cs typeface="Badr" pitchFamily="2" charset="-78"/>
            </a:endParaRPr>
          </a:p>
          <a:p>
            <a:pPr algn="r"/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مدارک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مورد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نياز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جهت اخذ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نمايندگي : </a:t>
            </a:r>
            <a:endParaRPr lang="fa-IR" sz="1050" dirty="0">
              <a:latin typeface="Arial Narrow" pitchFamily="34" charset="0"/>
              <a:cs typeface="Badr" pitchFamily="2" charset="-78"/>
            </a:endParaRPr>
          </a:p>
          <a:p>
            <a:pPr algn="r"/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فتوکپي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شناسنامه و کارت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ملي,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جواز کسب, سند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مالکيت يا سرقفلي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و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يا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اجاره نامه محل کار,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گواهينامه هاي فني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و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يا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مدارک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دانشگاهي(در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صورت داشتن),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پرينت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حساب </a:t>
            </a:r>
            <a:r>
              <a:rPr lang="fa-IR" sz="1050" dirty="0" smtClean="0">
                <a:latin typeface="Arial Narrow" pitchFamily="34" charset="0"/>
                <a:cs typeface="Badr" pitchFamily="2" charset="-78"/>
              </a:rPr>
              <a:t>هاي بانکي </a:t>
            </a:r>
            <a:r>
              <a:rPr lang="fa-IR" sz="1050" dirty="0">
                <a:latin typeface="Arial Narrow" pitchFamily="34" charset="0"/>
                <a:cs typeface="Badr" pitchFamily="2" charset="-78"/>
              </a:rPr>
              <a:t>فوق الذکر در 6 ماه گذشته </a:t>
            </a:r>
            <a:endParaRPr lang="fa-IR" sz="1050" dirty="0" smtClean="0">
              <a:latin typeface="Arial Narrow" pitchFamily="34" charset="0"/>
              <a:cs typeface="Badr" pitchFamily="2" charset="-78"/>
            </a:endParaRPr>
          </a:p>
          <a:p>
            <a:pPr algn="r" rtl="1"/>
            <a:r>
              <a:rPr lang="fa-IR" sz="1050" dirty="0" smtClean="0">
                <a:cs typeface="Badr" pitchFamily="2" charset="-78"/>
              </a:rPr>
              <a:t>شماره تماس:77514318-77534937-77531142-77514319</a:t>
            </a:r>
            <a:endParaRPr lang="en-US" sz="1050" dirty="0" smtClean="0">
              <a:cs typeface="Badr" pitchFamily="2" charset="-78"/>
            </a:endParaRPr>
          </a:p>
          <a:p>
            <a:pPr algn="r" rtl="1"/>
            <a:r>
              <a:rPr lang="fa-IR" sz="1050" dirty="0" smtClean="0">
                <a:cs typeface="Badr" pitchFamily="2" charset="-78"/>
              </a:rPr>
              <a:t>فاکس:77511743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76500" y="2014547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1950" y="2014547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74565" y="236222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83243" y="236222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602991" y="236222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047240" y="26670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1475" y="2667000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35403" y="3047868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25240" y="3047868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54515" y="3047868"/>
            <a:ext cx="152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45256" y="1637181"/>
            <a:ext cx="1097877" cy="23369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endParaRPr lang="en-US" sz="900" dirty="0">
              <a:ln w="3175">
                <a:solidFill>
                  <a:schemeClr val="tx1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88760" y="1637181"/>
            <a:ext cx="815630" cy="23369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endParaRPr lang="en-US" sz="900" dirty="0">
              <a:ln w="3175">
                <a:solidFill>
                  <a:schemeClr val="tx1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82735" y="1637181"/>
            <a:ext cx="558512" cy="23369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endParaRPr lang="en-US" sz="900" dirty="0">
              <a:ln w="3175">
                <a:solidFill>
                  <a:schemeClr val="tx1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3621" y="1640049"/>
            <a:ext cx="772573" cy="23083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endParaRPr lang="en-US" sz="900" dirty="0">
              <a:ln w="3175">
                <a:solidFill>
                  <a:schemeClr val="tx1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1936115"/>
            <a:ext cx="141157" cy="23083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endParaRPr lang="en-US" sz="900" dirty="0">
              <a:ln w="3175">
                <a:solidFill>
                  <a:schemeClr val="tx1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46122" y="2627784"/>
            <a:ext cx="141157" cy="23083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endParaRPr lang="en-US" sz="900" dirty="0">
              <a:ln w="3175">
                <a:solidFill>
                  <a:schemeClr val="tx1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9650" y="9167489"/>
            <a:ext cx="30828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P Nazanin" pitchFamily="2" charset="-78"/>
              </a:rPr>
              <a:t>خدمات پس از فروش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P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862" y="8362950"/>
            <a:ext cx="119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Website Version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79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244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فرم درخواست نمايندگي فروش و خدمات پس از فروش محصولات آلزان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فرم درخواست نمایندگی خدمات پس از فروش</dc:title>
  <dc:creator>Key</dc:creator>
  <cp:lastModifiedBy>Mirzaei</cp:lastModifiedBy>
  <cp:revision>34</cp:revision>
  <cp:lastPrinted>2015-04-20T04:31:15Z</cp:lastPrinted>
  <dcterms:created xsi:type="dcterms:W3CDTF">2015-04-19T08:57:38Z</dcterms:created>
  <dcterms:modified xsi:type="dcterms:W3CDTF">2016-04-03T06:20:37Z</dcterms:modified>
</cp:coreProperties>
</file>